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handoutMasterIdLst>
    <p:handoutMasterId r:id="rId12"/>
  </p:handoutMasterIdLst>
  <p:sldIdLst>
    <p:sldId id="256" r:id="rId2"/>
    <p:sldId id="257" r:id="rId3"/>
    <p:sldId id="274" r:id="rId4"/>
    <p:sldId id="275" r:id="rId5"/>
    <p:sldId id="273" r:id="rId6"/>
    <p:sldId id="258" r:id="rId7"/>
    <p:sldId id="276" r:id="rId8"/>
    <p:sldId id="260" r:id="rId9"/>
    <p:sldId id="267" r:id="rId1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2D200454-40CA-4A62-9FC3-DE9A4176ACB9}">
      <p15:notesGuideLst xmlns:p15="http://schemas.microsoft.com/office/powerpoint/2012/main" xmlns=""/>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o2JpmzejRwAypx1pHziEv9dyu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7" d="100"/>
          <a:sy n="57" d="100"/>
        </p:scale>
        <p:origin x="-282" y="-102"/>
      </p:cViewPr>
      <p:guideLst>
        <p:guide orient="horz" pos="2160"/>
        <p:guide pos="2880"/>
      </p:guideLst>
    </p:cSldViewPr>
  </p:slideViewPr>
  <p:notesTextViewPr>
    <p:cViewPr>
      <p:scale>
        <a:sx n="1" d="1"/>
        <a:sy n="1" d="1"/>
      </p:scale>
      <p:origin x="0" y="0"/>
    </p:cViewPr>
  </p:notesTextViewPr>
  <p:notesViewPr>
    <p:cSldViewPr snapToGrid="0">
      <p:cViewPr varScale="1">
        <p:scale>
          <a:sx n="69" d="100"/>
          <a:sy n="69" d="100"/>
        </p:scale>
        <p:origin x="-210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DFC9AE-31B2-48C8-8D37-128C700846DB}" type="datetimeFigureOut">
              <a:rPr lang="en-IN" smtClean="0"/>
              <a:pPr/>
              <a:t>29-03-2023</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FE5B9-A785-461C-819A-BD6B36F32FA0}" type="slidenum">
              <a:rPr lang="en-IN" smtClean="0"/>
              <a:pPr/>
              <a:t>‹#›</a:t>
            </a:fld>
            <a:endParaRPr lang="en-IN"/>
          </a:p>
        </p:txBody>
      </p:sp>
    </p:spTree>
    <p:extLst>
      <p:ext uri="{BB962C8B-B14F-4D97-AF65-F5344CB8AC3E}">
        <p14:creationId xmlns:p14="http://schemas.microsoft.com/office/powerpoint/2010/main" xmlns="" val="3336521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4027527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6472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420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4205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4205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4205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2328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2328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3485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5566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178D70B-1826-4B05-BB3C-877E41F0034E}" type="datetime1">
              <a:rPr lang="en-US" smtClean="0"/>
              <a:pPr/>
              <a:t>3/29/2023</a:t>
            </a:fld>
            <a:endParaRPr/>
          </a:p>
        </p:txBody>
      </p:sp>
      <p:sp>
        <p:nvSpPr>
          <p:cNvPr id="19" name="Google Shape;19;p14"/>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20" name="Google Shape;20;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924550" y="-3181350"/>
            <a:ext cx="7048500" cy="16611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BD57B10-C955-48FF-9178-09FD24E19004}" type="datetime1">
              <a:rPr lang="en-US" smtClean="0"/>
              <a:pPr/>
              <a:t>3/29/2023</a:t>
            </a:fld>
            <a:endParaRPr/>
          </a:p>
        </p:txBody>
      </p:sp>
      <p:sp>
        <p:nvSpPr>
          <p:cNvPr id="78" name="Google Shape;78;p23"/>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79" name="Google Shape;79;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BC76C97-2415-42CE-943E-4D2005649701}" type="datetime1">
              <a:rPr lang="en-US" smtClean="0"/>
              <a:pPr/>
              <a:t>3/29/2023</a:t>
            </a:fld>
            <a:endParaRPr/>
          </a:p>
        </p:txBody>
      </p:sp>
      <p:sp>
        <p:nvSpPr>
          <p:cNvPr id="84" name="Google Shape;84;p24"/>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85" name="Google Shape;85;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1E034AD-916A-46C0-82DA-FE1A2660D2C6}" type="datetime1">
              <a:rPr lang="en-US" smtClean="0"/>
              <a:pPr/>
              <a:t>3/29/2023</a:t>
            </a:fld>
            <a:endParaRPr/>
          </a:p>
        </p:txBody>
      </p:sp>
      <p:sp>
        <p:nvSpPr>
          <p:cNvPr id="25" name="Google Shape;25;p15"/>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26" name="Google Shape;26;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i="0" u="none" strike="noStrike" cap="none">
                <a:solidFill>
                  <a:schemeClr val="dk1"/>
                </a:solidFill>
                <a:latin typeface="Cambria"/>
                <a:ea typeface="Cambria"/>
                <a:cs typeface="Cambria"/>
                <a:sym typeface="Cambria"/>
              </a:defRPr>
            </a:lvl1pPr>
            <a:lvl2pPr marL="0" lvl="1" indent="0" algn="r">
              <a:spcBef>
                <a:spcPts val="0"/>
              </a:spcBef>
              <a:buNone/>
              <a:defRPr sz="1400" b="0" i="0" u="none" strike="noStrike" cap="none">
                <a:solidFill>
                  <a:schemeClr val="dk1"/>
                </a:solidFill>
                <a:latin typeface="Cambria"/>
                <a:ea typeface="Cambria"/>
                <a:cs typeface="Cambria"/>
                <a:sym typeface="Cambria"/>
              </a:defRPr>
            </a:lvl2pPr>
            <a:lvl3pPr marL="0" lvl="2" indent="0" algn="r">
              <a:spcBef>
                <a:spcPts val="0"/>
              </a:spcBef>
              <a:buNone/>
              <a:defRPr sz="1400" b="0" i="0" u="none" strike="noStrike" cap="none">
                <a:solidFill>
                  <a:schemeClr val="dk1"/>
                </a:solidFill>
                <a:latin typeface="Cambria"/>
                <a:ea typeface="Cambria"/>
                <a:cs typeface="Cambria"/>
                <a:sym typeface="Cambria"/>
              </a:defRPr>
            </a:lvl3pPr>
            <a:lvl4pPr marL="0" lvl="3" indent="0" algn="r">
              <a:spcBef>
                <a:spcPts val="0"/>
              </a:spcBef>
              <a:buNone/>
              <a:defRPr sz="1400" b="0" i="0" u="none" strike="noStrike" cap="none">
                <a:solidFill>
                  <a:schemeClr val="dk1"/>
                </a:solidFill>
                <a:latin typeface="Cambria"/>
                <a:ea typeface="Cambria"/>
                <a:cs typeface="Cambria"/>
                <a:sym typeface="Cambria"/>
              </a:defRPr>
            </a:lvl4pPr>
            <a:lvl5pPr marL="0" lvl="4" indent="0" algn="r">
              <a:spcBef>
                <a:spcPts val="0"/>
              </a:spcBef>
              <a:buNone/>
              <a:defRPr sz="1400" b="0" i="0" u="none" strike="noStrike" cap="none">
                <a:solidFill>
                  <a:schemeClr val="dk1"/>
                </a:solidFill>
                <a:latin typeface="Cambria"/>
                <a:ea typeface="Cambria"/>
                <a:cs typeface="Cambria"/>
                <a:sym typeface="Cambria"/>
              </a:defRPr>
            </a:lvl5pPr>
            <a:lvl6pPr marL="0" lvl="5" indent="0" algn="r">
              <a:spcBef>
                <a:spcPts val="0"/>
              </a:spcBef>
              <a:buNone/>
              <a:defRPr sz="1400" b="0" i="0" u="none" strike="noStrike" cap="none">
                <a:solidFill>
                  <a:schemeClr val="dk1"/>
                </a:solidFill>
                <a:latin typeface="Cambria"/>
                <a:ea typeface="Cambria"/>
                <a:cs typeface="Cambria"/>
                <a:sym typeface="Cambria"/>
              </a:defRPr>
            </a:lvl6pPr>
            <a:lvl7pPr marL="0" lvl="6" indent="0" algn="r">
              <a:spcBef>
                <a:spcPts val="0"/>
              </a:spcBef>
              <a:buNone/>
              <a:defRPr sz="1400" b="0" i="0" u="none" strike="noStrike" cap="none">
                <a:solidFill>
                  <a:schemeClr val="dk1"/>
                </a:solidFill>
                <a:latin typeface="Cambria"/>
                <a:ea typeface="Cambria"/>
                <a:cs typeface="Cambria"/>
                <a:sym typeface="Cambria"/>
              </a:defRPr>
            </a:lvl7pPr>
            <a:lvl8pPr marL="0" lvl="7" indent="0" algn="r">
              <a:spcBef>
                <a:spcPts val="0"/>
              </a:spcBef>
              <a:buNone/>
              <a:defRPr sz="1400" b="0" i="0" u="none" strike="noStrike" cap="none">
                <a:solidFill>
                  <a:schemeClr val="dk1"/>
                </a:solidFill>
                <a:latin typeface="Cambria"/>
                <a:ea typeface="Cambria"/>
                <a:cs typeface="Cambria"/>
                <a:sym typeface="Cambria"/>
              </a:defRPr>
            </a:lvl8pPr>
            <a:lvl9pPr marL="0" lvl="8" indent="0" algn="r">
              <a:spcBef>
                <a:spcPts val="0"/>
              </a:spcBef>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 / 12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1143000" y="1600200"/>
            <a:ext cx="16611600" cy="7048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AA4BF5F-50CA-4CB7-B1D0-649F9EC530A7}" type="datetime1">
              <a:rPr lang="en-US" smtClean="0"/>
              <a:pPr/>
              <a:t>3/29/2023</a:t>
            </a:fld>
            <a:endParaRPr/>
          </a:p>
        </p:txBody>
      </p:sp>
      <p:sp>
        <p:nvSpPr>
          <p:cNvPr id="31" name="Google Shape;31;p16"/>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32" name="Google Shape;32;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i="0" u="none" strike="noStrike" cap="none">
                <a:solidFill>
                  <a:schemeClr val="dk1"/>
                </a:solidFill>
                <a:latin typeface="Cambria"/>
                <a:ea typeface="Cambria"/>
                <a:cs typeface="Cambria"/>
                <a:sym typeface="Cambria"/>
              </a:defRPr>
            </a:lvl1pPr>
            <a:lvl2pPr marL="0" lvl="1" indent="0" algn="r">
              <a:spcBef>
                <a:spcPts val="0"/>
              </a:spcBef>
              <a:buNone/>
              <a:defRPr sz="1400" b="0" i="0" u="none" strike="noStrike" cap="none">
                <a:solidFill>
                  <a:schemeClr val="dk1"/>
                </a:solidFill>
                <a:latin typeface="Cambria"/>
                <a:ea typeface="Cambria"/>
                <a:cs typeface="Cambria"/>
                <a:sym typeface="Cambria"/>
              </a:defRPr>
            </a:lvl2pPr>
            <a:lvl3pPr marL="0" lvl="2" indent="0" algn="r">
              <a:spcBef>
                <a:spcPts val="0"/>
              </a:spcBef>
              <a:buNone/>
              <a:defRPr sz="1400" b="0" i="0" u="none" strike="noStrike" cap="none">
                <a:solidFill>
                  <a:schemeClr val="dk1"/>
                </a:solidFill>
                <a:latin typeface="Cambria"/>
                <a:ea typeface="Cambria"/>
                <a:cs typeface="Cambria"/>
                <a:sym typeface="Cambria"/>
              </a:defRPr>
            </a:lvl3pPr>
            <a:lvl4pPr marL="0" lvl="3" indent="0" algn="r">
              <a:spcBef>
                <a:spcPts val="0"/>
              </a:spcBef>
              <a:buNone/>
              <a:defRPr sz="1400" b="0" i="0" u="none" strike="noStrike" cap="none">
                <a:solidFill>
                  <a:schemeClr val="dk1"/>
                </a:solidFill>
                <a:latin typeface="Cambria"/>
                <a:ea typeface="Cambria"/>
                <a:cs typeface="Cambria"/>
                <a:sym typeface="Cambria"/>
              </a:defRPr>
            </a:lvl4pPr>
            <a:lvl5pPr marL="0" lvl="4" indent="0" algn="r">
              <a:spcBef>
                <a:spcPts val="0"/>
              </a:spcBef>
              <a:buNone/>
              <a:defRPr sz="1400" b="0" i="0" u="none" strike="noStrike" cap="none">
                <a:solidFill>
                  <a:schemeClr val="dk1"/>
                </a:solidFill>
                <a:latin typeface="Cambria"/>
                <a:ea typeface="Cambria"/>
                <a:cs typeface="Cambria"/>
                <a:sym typeface="Cambria"/>
              </a:defRPr>
            </a:lvl5pPr>
            <a:lvl6pPr marL="0" lvl="5" indent="0" algn="r">
              <a:spcBef>
                <a:spcPts val="0"/>
              </a:spcBef>
              <a:buNone/>
              <a:defRPr sz="1400" b="0" i="0" u="none" strike="noStrike" cap="none">
                <a:solidFill>
                  <a:schemeClr val="dk1"/>
                </a:solidFill>
                <a:latin typeface="Cambria"/>
                <a:ea typeface="Cambria"/>
                <a:cs typeface="Cambria"/>
                <a:sym typeface="Cambria"/>
              </a:defRPr>
            </a:lvl6pPr>
            <a:lvl7pPr marL="0" lvl="6" indent="0" algn="r">
              <a:spcBef>
                <a:spcPts val="0"/>
              </a:spcBef>
              <a:buNone/>
              <a:defRPr sz="1400" b="0" i="0" u="none" strike="noStrike" cap="none">
                <a:solidFill>
                  <a:schemeClr val="dk1"/>
                </a:solidFill>
                <a:latin typeface="Cambria"/>
                <a:ea typeface="Cambria"/>
                <a:cs typeface="Cambria"/>
                <a:sym typeface="Cambria"/>
              </a:defRPr>
            </a:lvl7pPr>
            <a:lvl8pPr marL="0" lvl="7" indent="0" algn="r">
              <a:spcBef>
                <a:spcPts val="0"/>
              </a:spcBef>
              <a:buNone/>
              <a:defRPr sz="1400" b="0" i="0" u="none" strike="noStrike" cap="none">
                <a:solidFill>
                  <a:schemeClr val="dk1"/>
                </a:solidFill>
                <a:latin typeface="Cambria"/>
                <a:ea typeface="Cambria"/>
                <a:cs typeface="Cambria"/>
                <a:sym typeface="Cambria"/>
              </a:defRPr>
            </a:lvl8pPr>
            <a:lvl9pPr marL="0" lvl="8" indent="0" algn="r">
              <a:spcBef>
                <a:spcPts val="0"/>
              </a:spcBef>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 / 12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DF680F8-ABF9-4F1F-9D0F-2B853DB8A40B}" type="datetime1">
              <a:rPr lang="en-US" smtClean="0"/>
              <a:pPr/>
              <a:t>3/29/2023</a:t>
            </a:fld>
            <a:endParaRPr/>
          </a:p>
        </p:txBody>
      </p:sp>
      <p:sp>
        <p:nvSpPr>
          <p:cNvPr id="37" name="Google Shape;37;p17"/>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38" name="Google Shape;38;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A57B83-B42F-48F9-B440-97CFDB6FD721}" type="datetime1">
              <a:rPr lang="en-US" smtClean="0"/>
              <a:pPr/>
              <a:t>3/29/2023</a:t>
            </a:fld>
            <a:endParaRPr/>
          </a:p>
        </p:txBody>
      </p:sp>
      <p:sp>
        <p:nvSpPr>
          <p:cNvPr id="44" name="Google Shape;44;p18"/>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45" name="Google Shape;45;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E205E00-D51D-4D8F-947E-5591ABB57F69}" type="datetime1">
              <a:rPr lang="en-US" smtClean="0"/>
              <a:pPr/>
              <a:t>3/29/2023</a:t>
            </a:fld>
            <a:endParaRPr/>
          </a:p>
        </p:txBody>
      </p:sp>
      <p:sp>
        <p:nvSpPr>
          <p:cNvPr id="53" name="Google Shape;53;p19"/>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54" name="Google Shape;54;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88247DC-EE44-4382-9299-03B22B7D4330}" type="datetime1">
              <a:rPr lang="en-US" smtClean="0"/>
              <a:pPr/>
              <a:t>3/29/2023</a:t>
            </a:fld>
            <a:endParaRPr/>
          </a:p>
        </p:txBody>
      </p:sp>
      <p:sp>
        <p:nvSpPr>
          <p:cNvPr id="58" name="Google Shape;58;p20"/>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59" name="Google Shape;59;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5F5C5B9-F364-4975-8089-DCB1F4C0E318}" type="datetime1">
              <a:rPr lang="en-US" smtClean="0"/>
              <a:pPr/>
              <a:t>3/29/2023</a:t>
            </a:fld>
            <a:endParaRPr/>
          </a:p>
        </p:txBody>
      </p:sp>
      <p:sp>
        <p:nvSpPr>
          <p:cNvPr id="65" name="Google Shape;65;p21"/>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66" name="Google Shape;66;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96A5C6F-C9BC-4D52-A170-CC58AB57F4C7}" type="datetime1">
              <a:rPr lang="en-US" smtClean="0"/>
              <a:pPr/>
              <a:t>3/29/2023</a:t>
            </a:fld>
            <a:endParaRPr/>
          </a:p>
        </p:txBody>
      </p:sp>
      <p:sp>
        <p:nvSpPr>
          <p:cNvPr id="72" name="Google Shape;72;p22"/>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Overview of Mass-Storage-21UCU404-Operating System  </a:t>
            </a:r>
            <a:endParaRPr/>
          </a:p>
        </p:txBody>
      </p:sp>
      <p:sp>
        <p:nvSpPr>
          <p:cNvPr id="73" name="Google Shape;73;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1143000" y="1600200"/>
            <a:ext cx="16611600" cy="7048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FEA911FD-30E2-45A0-A3E2-A348DE193BC7}" type="datetime1">
              <a:rPr lang="en-US" smtClean="0"/>
              <a:pPr/>
              <a:t>3/29/2023</a:t>
            </a:fld>
            <a:endParaRPr/>
          </a:p>
        </p:txBody>
      </p:sp>
      <p:sp>
        <p:nvSpPr>
          <p:cNvPr id="13" name="Google Shape;13;p13"/>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smtClean="0"/>
              <a:t>Overview of Mass-Storage-21UCU404-Operating System  </a:t>
            </a:r>
            <a:endParaRPr/>
          </a:p>
        </p:txBody>
      </p:sp>
      <p:sp>
        <p:nvSpPr>
          <p:cNvPr id="14" name="Google Shape;14;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1"/>
                </a:solidFill>
                <a:latin typeface="Cambria"/>
                <a:ea typeface="Cambria"/>
                <a:cs typeface="Cambria"/>
                <a:sym typeface="Cambria"/>
              </a:defRPr>
            </a:lvl1pPr>
            <a:lvl2pPr marL="0" marR="0" lvl="1" indent="0" algn="r" rtl="0">
              <a:spcBef>
                <a:spcPts val="0"/>
              </a:spcBef>
              <a:buNone/>
              <a:defRPr sz="1400" b="0" i="0" u="none" strike="noStrike" cap="none">
                <a:solidFill>
                  <a:schemeClr val="dk1"/>
                </a:solidFill>
                <a:latin typeface="Cambria"/>
                <a:ea typeface="Cambria"/>
                <a:cs typeface="Cambria"/>
                <a:sym typeface="Cambria"/>
              </a:defRPr>
            </a:lvl2pPr>
            <a:lvl3pPr marL="0" marR="0" lvl="2" indent="0" algn="r" rtl="0">
              <a:spcBef>
                <a:spcPts val="0"/>
              </a:spcBef>
              <a:buNone/>
              <a:defRPr sz="1400" b="0" i="0" u="none" strike="noStrike" cap="none">
                <a:solidFill>
                  <a:schemeClr val="dk1"/>
                </a:solidFill>
                <a:latin typeface="Cambria"/>
                <a:ea typeface="Cambria"/>
                <a:cs typeface="Cambria"/>
                <a:sym typeface="Cambria"/>
              </a:defRPr>
            </a:lvl3pPr>
            <a:lvl4pPr marL="0" marR="0" lvl="3" indent="0" algn="r" rtl="0">
              <a:spcBef>
                <a:spcPts val="0"/>
              </a:spcBef>
              <a:buNone/>
              <a:defRPr sz="1400" b="0" i="0" u="none" strike="noStrike" cap="none">
                <a:solidFill>
                  <a:schemeClr val="dk1"/>
                </a:solidFill>
                <a:latin typeface="Cambria"/>
                <a:ea typeface="Cambria"/>
                <a:cs typeface="Cambria"/>
                <a:sym typeface="Cambria"/>
              </a:defRPr>
            </a:lvl4pPr>
            <a:lvl5pPr marL="0" marR="0" lvl="4" indent="0" algn="r" rtl="0">
              <a:spcBef>
                <a:spcPts val="0"/>
              </a:spcBef>
              <a:buNone/>
              <a:defRPr sz="1400" b="0" i="0" u="none" strike="noStrike" cap="none">
                <a:solidFill>
                  <a:schemeClr val="dk1"/>
                </a:solidFill>
                <a:latin typeface="Cambria"/>
                <a:ea typeface="Cambria"/>
                <a:cs typeface="Cambria"/>
                <a:sym typeface="Cambria"/>
              </a:defRPr>
            </a:lvl5pPr>
            <a:lvl6pPr marL="0" marR="0" lvl="5" indent="0" algn="r" rtl="0">
              <a:spcBef>
                <a:spcPts val="0"/>
              </a:spcBef>
              <a:buNone/>
              <a:defRPr sz="1400" b="0" i="0" u="none" strike="noStrike" cap="none">
                <a:solidFill>
                  <a:schemeClr val="dk1"/>
                </a:solidFill>
                <a:latin typeface="Cambria"/>
                <a:ea typeface="Cambria"/>
                <a:cs typeface="Cambria"/>
                <a:sym typeface="Cambria"/>
              </a:defRPr>
            </a:lvl6pPr>
            <a:lvl7pPr marL="0" marR="0" lvl="6" indent="0" algn="r" rtl="0">
              <a:spcBef>
                <a:spcPts val="0"/>
              </a:spcBef>
              <a:buNone/>
              <a:defRPr sz="1400" b="0" i="0" u="none" strike="noStrike" cap="none">
                <a:solidFill>
                  <a:schemeClr val="dk1"/>
                </a:solidFill>
                <a:latin typeface="Cambria"/>
                <a:ea typeface="Cambria"/>
                <a:cs typeface="Cambria"/>
                <a:sym typeface="Cambria"/>
              </a:defRPr>
            </a:lvl7pPr>
            <a:lvl8pPr marL="0" marR="0" lvl="7" indent="0" algn="r" rtl="0">
              <a:spcBef>
                <a:spcPts val="0"/>
              </a:spcBef>
              <a:buNone/>
              <a:defRPr sz="1400" b="0" i="0" u="none" strike="noStrike" cap="none">
                <a:solidFill>
                  <a:schemeClr val="dk1"/>
                </a:solidFill>
                <a:latin typeface="Cambria"/>
                <a:ea typeface="Cambria"/>
                <a:cs typeface="Cambria"/>
                <a:sym typeface="Cambria"/>
              </a:defRPr>
            </a:lvl8pPr>
            <a:lvl9pPr marL="0" marR="0" lvl="8" indent="0" algn="r" rtl="0">
              <a:spcBef>
                <a:spcPts val="0"/>
              </a:spcBef>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 / 12</a:t>
            </a:r>
            <a:endParaRPr/>
          </a:p>
        </p:txBody>
      </p:sp>
      <p:pic>
        <p:nvPicPr>
          <p:cNvPr id="15" name="Google Shape;15;p13"/>
          <p:cNvPicPr preferRelativeResize="0"/>
          <p:nvPr/>
        </p:nvPicPr>
        <p:blipFill rotWithShape="1">
          <a:blip r:embed="rId13">
            <a:alphaModFix/>
          </a:blip>
          <a:srcRect/>
          <a:stretch/>
        </p:blipFill>
        <p:spPr>
          <a:xfrm>
            <a:off x="474002" y="406400"/>
            <a:ext cx="1596097" cy="933227"/>
          </a:xfrm>
          <a:prstGeom prst="rect">
            <a:avLst/>
          </a:prstGeom>
          <a:noFill/>
          <a:ln>
            <a:noFill/>
          </a:ln>
        </p:spPr>
      </p:pic>
      <p:pic>
        <p:nvPicPr>
          <p:cNvPr id="3" name="Picture 2"/>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16706264" y="274124"/>
            <a:ext cx="1324411" cy="125554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7" name="Freeform 3"/>
          <p:cNvSpPr/>
          <p:nvPr/>
        </p:nvSpPr>
        <p:spPr>
          <a:xfrm>
            <a:off x="1995054" y="0"/>
            <a:ext cx="13620083" cy="10287000"/>
          </a:xfrm>
          <a:custGeom>
            <a:avLst/>
            <a:gdLst/>
            <a:ahLst/>
            <a:cxnLst/>
            <a:rect l="l" t="t" r="r" b="b"/>
            <a:pathLst>
              <a:path w="2868730" h="302802">
                <a:moveTo>
                  <a:pt x="0" y="0"/>
                </a:moveTo>
                <a:lnTo>
                  <a:pt x="2868730" y="0"/>
                </a:lnTo>
                <a:lnTo>
                  <a:pt x="2868730" y="302802"/>
                </a:lnTo>
                <a:lnTo>
                  <a:pt x="0" y="302802"/>
                </a:lnTo>
                <a:close/>
              </a:path>
            </a:pathLst>
          </a:custGeom>
          <a:solidFill>
            <a:srgbClr val="72C02C">
              <a:alpha val="80000"/>
            </a:srgbClr>
          </a:solidFill>
        </p:spPr>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1763845" y="326627"/>
            <a:ext cx="14120038" cy="4739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400" b="1" dirty="0" err="1">
                <a:solidFill>
                  <a:schemeClr val="dk1"/>
                </a:solidFill>
                <a:latin typeface="Cambria"/>
                <a:ea typeface="Cambria"/>
                <a:sym typeface="Cambria"/>
              </a:rPr>
              <a:t>Dr.</a:t>
            </a:r>
            <a:r>
              <a:rPr lang="en-IN" sz="3400" b="1" dirty="0">
                <a:solidFill>
                  <a:schemeClr val="dk1"/>
                </a:solidFill>
                <a:latin typeface="Cambria"/>
                <a:ea typeface="Cambria"/>
                <a:sym typeface="Cambria"/>
              </a:rPr>
              <a:t> SNS RAJALAKSHMI COLLEGE OF ARTS &amp; SCIENCE (Autonomous)</a:t>
            </a:r>
          </a:p>
          <a:p>
            <a:pPr marL="0" marR="0" lvl="0" indent="0" algn="ctr" rtl="0">
              <a:spcBef>
                <a:spcPts val="0"/>
              </a:spcBef>
              <a:spcAft>
                <a:spcPts val="0"/>
              </a:spcAft>
              <a:buNone/>
            </a:pPr>
            <a:r>
              <a:rPr lang="en-IN" sz="2800" b="1" dirty="0">
                <a:solidFill>
                  <a:schemeClr val="dk1"/>
                </a:solidFill>
                <a:latin typeface="Cambria"/>
                <a:ea typeface="Cambria"/>
                <a:sym typeface="Cambria"/>
              </a:rPr>
              <a:t>Coimbatore -641049</a:t>
            </a:r>
          </a:p>
          <a:p>
            <a:pPr marL="0" marR="0" lvl="0" indent="0" algn="ctr" rtl="0">
              <a:spcBef>
                <a:spcPts val="0"/>
              </a:spcBef>
              <a:spcAft>
                <a:spcPts val="0"/>
              </a:spcAft>
              <a:buNone/>
            </a:pPr>
            <a:endParaRPr lang="en-IN" sz="2800" b="1" dirty="0">
              <a:solidFill>
                <a:schemeClr val="dk1"/>
              </a:solidFill>
              <a:latin typeface="Cambria"/>
              <a:ea typeface="Cambria"/>
              <a:sym typeface="Cambria"/>
            </a:endParaRPr>
          </a:p>
          <a:p>
            <a:pPr marL="0" marR="0" lvl="0" indent="0" algn="ctr" rtl="0">
              <a:spcBef>
                <a:spcPts val="0"/>
              </a:spcBef>
              <a:spcAft>
                <a:spcPts val="0"/>
              </a:spcAft>
              <a:buNone/>
            </a:pPr>
            <a:r>
              <a:rPr lang="en-US" sz="2400" b="0" i="0" u="none" strike="noStrike" cap="none" dirty="0">
                <a:solidFill>
                  <a:schemeClr val="dk1"/>
                </a:solidFill>
                <a:latin typeface="Cambria"/>
                <a:ea typeface="Cambria"/>
                <a:cs typeface="Cambria"/>
                <a:sym typeface="Cambria"/>
              </a:rPr>
              <a:t>Accredited by NAAC(Cycle–III) with ‘A+’ Grade</a:t>
            </a:r>
            <a:endParaRPr dirty="0"/>
          </a:p>
          <a:p>
            <a:pPr lvl="0" algn="ctr"/>
            <a:r>
              <a:rPr lang="en-US" sz="2400" dirty="0">
                <a:solidFill>
                  <a:schemeClr val="dk1"/>
                </a:solidFill>
                <a:latin typeface="Cambria"/>
                <a:ea typeface="Cambria"/>
                <a:cs typeface="Cambria"/>
                <a:sym typeface="Cambria"/>
              </a:rPr>
              <a:t>(Recognized by UGC, </a:t>
            </a:r>
            <a:r>
              <a:rPr lang="en-US" sz="2400" b="0" i="0" u="none" strike="noStrike" cap="none" dirty="0">
                <a:solidFill>
                  <a:schemeClr val="dk1"/>
                </a:solidFill>
                <a:latin typeface="Cambria"/>
                <a:ea typeface="Cambria"/>
                <a:cs typeface="Cambria"/>
                <a:sym typeface="Cambria"/>
              </a:rPr>
              <a:t>Approved by AICTE, New Delhi and </a:t>
            </a:r>
            <a:r>
              <a:rPr lang="en-US" sz="2400" dirty="0">
                <a:solidFill>
                  <a:schemeClr val="dk1"/>
                </a:solidFill>
                <a:latin typeface="Cambria"/>
                <a:ea typeface="Cambria"/>
                <a:cs typeface="Cambria"/>
                <a:sym typeface="Cambria"/>
              </a:rPr>
              <a:t> </a:t>
            </a:r>
          </a:p>
          <a:p>
            <a:pPr lvl="0" algn="ctr"/>
            <a:r>
              <a:rPr lang="en-US" sz="2400" dirty="0">
                <a:solidFill>
                  <a:schemeClr val="dk1"/>
                </a:solidFill>
                <a:latin typeface="Cambria"/>
                <a:ea typeface="Cambria"/>
                <a:cs typeface="Cambria"/>
                <a:sym typeface="Cambria"/>
              </a:rPr>
              <a:t>Affiliated to Bharathiar University, Coimbatore) </a:t>
            </a:r>
          </a:p>
          <a:p>
            <a:pPr lvl="0" algn="ctr"/>
            <a:endParaRPr lang="en-US" sz="2400" b="1" i="0" u="none" strike="noStrike" cap="none" dirty="0">
              <a:solidFill>
                <a:schemeClr val="dk1"/>
              </a:solidFill>
              <a:latin typeface="Cambria"/>
              <a:ea typeface="Cambria"/>
              <a:cs typeface="Cambria"/>
              <a:sym typeface="Cambria"/>
            </a:endParaRPr>
          </a:p>
          <a:p>
            <a:pPr lvl="0" algn="ctr"/>
            <a:endParaRPr lang="en-US" sz="2400" b="1" dirty="0">
              <a:solidFill>
                <a:schemeClr val="dk1"/>
              </a:solidFill>
              <a:latin typeface="Cambria"/>
              <a:ea typeface="Cambria"/>
              <a:cs typeface="Cambria"/>
              <a:sym typeface="Cambria"/>
            </a:endParaRPr>
          </a:p>
          <a:p>
            <a:pPr lvl="0" algn="ctr"/>
            <a:r>
              <a:rPr lang="en-US" sz="3600" b="1" i="0" u="none" strike="noStrike" cap="none" dirty="0">
                <a:solidFill>
                  <a:schemeClr val="dk1"/>
                </a:solidFill>
                <a:latin typeface="Cambria"/>
                <a:ea typeface="Cambria"/>
                <a:cs typeface="Cambria"/>
                <a:sym typeface="Cambria"/>
              </a:rPr>
              <a:t>DEPARTMENT OF </a:t>
            </a:r>
            <a:r>
              <a:rPr lang="en-US" sz="3600" b="1" dirty="0" smtClean="0">
                <a:solidFill>
                  <a:schemeClr val="dk1"/>
                </a:solidFill>
                <a:latin typeface="Cambria"/>
                <a:ea typeface="Cambria"/>
                <a:cs typeface="Cambria"/>
                <a:sym typeface="Cambria"/>
              </a:rPr>
              <a:t>GRAPHIC AND CREATIVE DESIGN</a:t>
            </a:r>
            <a:endParaRPr dirty="0"/>
          </a:p>
          <a:p>
            <a:pPr marL="0" marR="0" lvl="0" indent="0" algn="ctr" rtl="0">
              <a:spcBef>
                <a:spcPts val="0"/>
              </a:spcBef>
              <a:spcAft>
                <a:spcPts val="0"/>
              </a:spcAft>
              <a:buNone/>
            </a:pPr>
            <a:r>
              <a:rPr lang="en-US" sz="3600" b="1" i="0" u="none" strike="noStrike" cap="none" dirty="0">
                <a:solidFill>
                  <a:schemeClr val="dk1"/>
                </a:solidFill>
                <a:latin typeface="Cambria"/>
                <a:ea typeface="Cambria"/>
                <a:cs typeface="Cambria"/>
                <a:sym typeface="Cambria"/>
              </a:rPr>
              <a:t/>
            </a:r>
            <a:br>
              <a:rPr lang="en-US" sz="36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94" name="Google Shape;94;p1"/>
          <p:cNvSpPr/>
          <p:nvPr/>
        </p:nvSpPr>
        <p:spPr>
          <a:xfrm>
            <a:off x="2146851" y="4798944"/>
            <a:ext cx="12563061" cy="4339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lvl="0" algn="ctr"/>
            <a:r>
              <a:rPr lang="en-US" sz="3600" b="1" i="0" u="none" strike="noStrike" cap="none" dirty="0">
                <a:solidFill>
                  <a:schemeClr val="dk1"/>
                </a:solidFill>
                <a:latin typeface="Cambria"/>
                <a:ea typeface="Cambria"/>
                <a:cs typeface="Cambria"/>
                <a:sym typeface="Cambria"/>
              </a:rPr>
              <a:t>COURSE NAME : </a:t>
            </a:r>
            <a:r>
              <a:rPr lang="en-US" sz="3600" b="1" dirty="0" smtClean="0">
                <a:solidFill>
                  <a:schemeClr val="dk1"/>
                </a:solidFill>
                <a:latin typeface="Cambria"/>
                <a:ea typeface="Cambria"/>
                <a:cs typeface="Cambria"/>
                <a:sym typeface="Cambria"/>
              </a:rPr>
              <a:t>OPERATING SYSTEM  (21UCU404)</a:t>
            </a:r>
            <a:endParaRPr sz="3600" dirty="0"/>
          </a:p>
          <a:p>
            <a:pPr marL="0" marR="0" lvl="0" indent="0" algn="ctr" rtl="0">
              <a:spcBef>
                <a:spcPts val="0"/>
              </a:spcBef>
              <a:spcAft>
                <a:spcPts val="0"/>
              </a:spcAft>
              <a:buNone/>
            </a:pPr>
            <a:endParaRPr sz="36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0" i="0" u="none" strike="noStrike" cap="none" dirty="0" smtClean="0">
                <a:solidFill>
                  <a:schemeClr val="dk1"/>
                </a:solidFill>
                <a:latin typeface="Cambria"/>
                <a:ea typeface="Cambria"/>
                <a:cs typeface="Cambria"/>
                <a:sym typeface="Cambria"/>
              </a:rPr>
              <a:t>I </a:t>
            </a:r>
            <a:r>
              <a:rPr lang="en-US" sz="3200" b="0" i="0" u="none" strike="noStrike" cap="none" dirty="0">
                <a:solidFill>
                  <a:schemeClr val="dk1"/>
                </a:solidFill>
                <a:latin typeface="Cambria"/>
                <a:ea typeface="Cambria"/>
                <a:cs typeface="Cambria"/>
                <a:sym typeface="Cambria"/>
              </a:rPr>
              <a:t>YEAR /</a:t>
            </a:r>
            <a:r>
              <a:rPr lang="en-US" sz="3200" b="0" i="0" u="none" strike="noStrike" cap="none" dirty="0" smtClean="0">
                <a:solidFill>
                  <a:schemeClr val="dk1"/>
                </a:solidFill>
                <a:latin typeface="Cambria"/>
                <a:ea typeface="Cambria"/>
                <a:cs typeface="Cambria"/>
                <a:sym typeface="Cambria"/>
              </a:rPr>
              <a:t>II </a:t>
            </a:r>
            <a:r>
              <a:rPr lang="en-US" sz="3200" b="0" i="0" u="none" strike="noStrike" cap="none" dirty="0">
                <a:solidFill>
                  <a:schemeClr val="dk1"/>
                </a:solidFill>
                <a:latin typeface="Cambria"/>
                <a:ea typeface="Cambria"/>
                <a:cs typeface="Cambria"/>
                <a:sym typeface="Cambria"/>
              </a:rPr>
              <a:t>SEMESTER</a:t>
            </a:r>
            <a:endParaRPr dirty="0"/>
          </a:p>
          <a:p>
            <a:pPr marL="0" marR="0" lvl="0" indent="0" algn="ctr" rtl="0">
              <a:spcBef>
                <a:spcPts val="0"/>
              </a:spcBef>
              <a:spcAft>
                <a:spcPts val="0"/>
              </a:spcAft>
              <a:buNone/>
            </a:pPr>
            <a:endParaRPr sz="3600" b="1" i="0" u="none" strike="noStrike" cap="none" dirty="0">
              <a:solidFill>
                <a:schemeClr val="dk1"/>
              </a:solidFill>
              <a:latin typeface="Cambria"/>
              <a:ea typeface="Cambria"/>
              <a:cs typeface="Cambria"/>
              <a:sym typeface="Cambria"/>
            </a:endParaRPr>
          </a:p>
          <a:p>
            <a:pPr lvl="0" algn="ctr"/>
            <a:r>
              <a:rPr lang="en-US" sz="3600" b="0" i="0" u="none" strike="noStrike" cap="none" dirty="0">
                <a:solidFill>
                  <a:schemeClr val="dk1"/>
                </a:solidFill>
                <a:latin typeface="Cambria"/>
                <a:ea typeface="Cambria"/>
                <a:cs typeface="Cambria"/>
                <a:sym typeface="Cambria"/>
              </a:rPr>
              <a:t>Unit </a:t>
            </a:r>
            <a:r>
              <a:rPr lang="en-US" sz="3600" b="0" i="0" u="none" strike="noStrike" cap="none" dirty="0" smtClean="0">
                <a:solidFill>
                  <a:schemeClr val="dk1"/>
                </a:solidFill>
                <a:latin typeface="Cambria"/>
                <a:ea typeface="Cambria"/>
                <a:cs typeface="Cambria"/>
                <a:sym typeface="Cambria"/>
              </a:rPr>
              <a:t>V</a:t>
            </a:r>
            <a:r>
              <a:rPr lang="en-US" sz="3600" dirty="0" smtClean="0">
                <a:solidFill>
                  <a:schemeClr val="dk1"/>
                </a:solidFill>
                <a:latin typeface="Cambria"/>
                <a:ea typeface="Cambria"/>
                <a:cs typeface="Cambria"/>
                <a:sym typeface="Cambria"/>
              </a:rPr>
              <a:t>- Storage management</a:t>
            </a:r>
            <a:r>
              <a:rPr lang="en-US" sz="3600" b="0" i="0" u="none" strike="noStrike" cap="none" dirty="0">
                <a:solidFill>
                  <a:schemeClr val="dk1"/>
                </a:solidFill>
                <a:latin typeface="Cambria"/>
                <a:ea typeface="Cambria"/>
                <a:cs typeface="Cambria"/>
                <a:sym typeface="Cambria"/>
              </a:rPr>
              <a:t/>
            </a:r>
            <a:br>
              <a:rPr lang="en-US" sz="3600" b="0" i="0" u="none" strike="noStrike" cap="none" dirty="0">
                <a:solidFill>
                  <a:schemeClr val="dk1"/>
                </a:solidFill>
                <a:latin typeface="Cambria"/>
                <a:ea typeface="Cambria"/>
                <a:cs typeface="Cambria"/>
                <a:sym typeface="Cambria"/>
              </a:rPr>
            </a:br>
            <a:endParaRPr sz="3600" b="0" i="0" u="none" strike="noStrike" cap="none" dirty="0">
              <a:solidFill>
                <a:schemeClr val="dk1"/>
              </a:solidFill>
              <a:latin typeface="Cambria"/>
              <a:ea typeface="Cambria"/>
              <a:cs typeface="Cambria"/>
              <a:sym typeface="Cambria"/>
            </a:endParaRPr>
          </a:p>
          <a:p>
            <a:pPr lvl="0" algn="ctr"/>
            <a:r>
              <a:rPr lang="en-US" sz="3600" b="0" i="0" u="none" strike="noStrike" cap="none" dirty="0">
                <a:solidFill>
                  <a:schemeClr val="dk1"/>
                </a:solidFill>
                <a:latin typeface="Cambria"/>
                <a:ea typeface="Cambria"/>
                <a:cs typeface="Cambria"/>
                <a:sym typeface="Cambria"/>
              </a:rPr>
              <a:t>Topic </a:t>
            </a:r>
            <a:r>
              <a:rPr lang="en-US" sz="3600" b="0" i="0" u="none" strike="noStrike" cap="none" dirty="0" smtClean="0">
                <a:solidFill>
                  <a:schemeClr val="dk1"/>
                </a:solidFill>
                <a:latin typeface="Cambria"/>
                <a:ea typeface="Cambria"/>
                <a:cs typeface="Cambria"/>
                <a:sym typeface="Cambria"/>
              </a:rPr>
              <a:t>7 </a:t>
            </a:r>
            <a:r>
              <a:rPr lang="en-US" sz="3600" b="0" i="0" u="none" strike="noStrike" cap="none" dirty="0">
                <a:solidFill>
                  <a:schemeClr val="dk1"/>
                </a:solidFill>
                <a:latin typeface="Cambria"/>
                <a:ea typeface="Cambria"/>
                <a:cs typeface="Cambria"/>
                <a:sym typeface="Cambria"/>
              </a:rPr>
              <a:t>: </a:t>
            </a:r>
            <a:r>
              <a:rPr lang="en-US" sz="3600" dirty="0" smtClean="0">
                <a:solidFill>
                  <a:schemeClr val="dk1"/>
                </a:solidFill>
                <a:latin typeface="Cambria"/>
                <a:ea typeface="Cambria"/>
                <a:cs typeface="Cambria"/>
                <a:sym typeface="Cambria"/>
              </a:rPr>
              <a:t>Directory and Disk Structure</a:t>
            </a:r>
            <a:endParaRPr sz="3600"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0" y="9592843"/>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429000" y="647700"/>
            <a:ext cx="11887200" cy="784790"/>
          </a:xfrm>
          <a:prstGeom prst="rect">
            <a:avLst/>
          </a:prstGeom>
          <a:noFill/>
          <a:ln>
            <a:noFill/>
          </a:ln>
        </p:spPr>
        <p:txBody>
          <a:bodyPr spcFirstLastPara="1" wrap="square" lIns="91425" tIns="45700" rIns="91425" bIns="45700" anchor="t" anchorCtr="0">
            <a:spAutoFit/>
          </a:bodyPr>
          <a:lstStyle/>
          <a:p>
            <a:pPr lvl="0" algn="ctr"/>
            <a:r>
              <a:rPr lang="en-US" sz="4500" b="1" dirty="0" smtClean="0">
                <a:solidFill>
                  <a:schemeClr val="dk1"/>
                </a:solidFill>
                <a:latin typeface="Cambria"/>
                <a:ea typeface="Cambria"/>
                <a:cs typeface="Cambria"/>
                <a:sym typeface="Cambria"/>
              </a:rPr>
              <a:t>File Directories</a:t>
            </a:r>
            <a:r>
              <a:rPr lang="en-US" sz="4500" b="1" dirty="0" smtClean="0">
                <a:solidFill>
                  <a:schemeClr val="dk1"/>
                </a:solidFill>
                <a:latin typeface="Cambria"/>
                <a:ea typeface="Cambria"/>
                <a:cs typeface="Cambria"/>
                <a:sym typeface="Cambria"/>
              </a:rPr>
              <a:t> </a:t>
            </a:r>
            <a:endParaRPr lang="en-US" sz="4500" b="1" dirty="0" smtClean="0">
              <a:solidFill>
                <a:schemeClr val="dk1"/>
              </a:solidFill>
              <a:latin typeface="Cambria"/>
              <a:ea typeface="Cambria"/>
              <a:cs typeface="Cambria"/>
              <a:sym typeface="Cambria"/>
            </a:endParaRPr>
          </a:p>
        </p:txBody>
      </p:sp>
      <p:sp>
        <p:nvSpPr>
          <p:cNvPr id="11" name="Rectangle 10"/>
          <p:cNvSpPr/>
          <p:nvPr/>
        </p:nvSpPr>
        <p:spPr>
          <a:xfrm>
            <a:off x="1163780" y="2354819"/>
            <a:ext cx="11139056" cy="4451475"/>
          </a:xfrm>
          <a:prstGeom prst="rect">
            <a:avLst/>
          </a:prstGeom>
        </p:spPr>
        <p:txBody>
          <a:bodyPr wrap="square">
            <a:spAutoFit/>
          </a:bodyPr>
          <a:lstStyle/>
          <a:p>
            <a:pPr algn="just">
              <a:lnSpc>
                <a:spcPct val="150000"/>
              </a:lnSpc>
            </a:pPr>
            <a:r>
              <a:rPr lang="en-US" sz="3200" dirty="0" smtClean="0">
                <a:latin typeface="Book Antiqua" pitchFamily="18" charset="0"/>
              </a:rPr>
              <a:t>Collection of files is a file directory. The directory contains information about the files, including attributes, location and ownership. Much of this information, especially that is concerned with storage, is managed by the operating system. The directory is itself a file, accessible by various file management routines. </a:t>
            </a:r>
            <a:endParaRPr lang="en-US" sz="3200" dirty="0">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0" y="9592843"/>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429000" y="647700"/>
            <a:ext cx="11887200" cy="784790"/>
          </a:xfrm>
          <a:prstGeom prst="rect">
            <a:avLst/>
          </a:prstGeom>
          <a:noFill/>
          <a:ln>
            <a:noFill/>
          </a:ln>
        </p:spPr>
        <p:txBody>
          <a:bodyPr spcFirstLastPara="1" wrap="square" lIns="91425" tIns="45700" rIns="91425" bIns="45700" anchor="t" anchorCtr="0">
            <a:spAutoFit/>
          </a:bodyPr>
          <a:lstStyle/>
          <a:p>
            <a:pPr lvl="0" algn="ctr"/>
            <a:r>
              <a:rPr lang="en-US" sz="4500" b="1" dirty="0" smtClean="0">
                <a:solidFill>
                  <a:schemeClr val="dk1"/>
                </a:solidFill>
                <a:latin typeface="Cambria"/>
                <a:ea typeface="Cambria"/>
                <a:cs typeface="Cambria"/>
                <a:sym typeface="Cambria"/>
              </a:rPr>
              <a:t>File Directories</a:t>
            </a:r>
            <a:r>
              <a:rPr lang="en-US" sz="4500" b="1" dirty="0" smtClean="0">
                <a:solidFill>
                  <a:schemeClr val="dk1"/>
                </a:solidFill>
                <a:latin typeface="Cambria"/>
                <a:ea typeface="Cambria"/>
                <a:cs typeface="Cambria"/>
                <a:sym typeface="Cambria"/>
              </a:rPr>
              <a:t> </a:t>
            </a:r>
            <a:endParaRPr lang="en-US" sz="4500" b="1" dirty="0" smtClean="0">
              <a:solidFill>
                <a:schemeClr val="dk1"/>
              </a:solidFill>
              <a:latin typeface="Cambria"/>
              <a:ea typeface="Cambria"/>
              <a:cs typeface="Cambria"/>
              <a:sym typeface="Cambria"/>
            </a:endParaRPr>
          </a:p>
        </p:txBody>
      </p:sp>
      <p:sp>
        <p:nvSpPr>
          <p:cNvPr id="11" name="Rectangle 10"/>
          <p:cNvSpPr/>
          <p:nvPr/>
        </p:nvSpPr>
        <p:spPr>
          <a:xfrm>
            <a:off x="1413162" y="1689800"/>
            <a:ext cx="11139056" cy="7406130"/>
          </a:xfrm>
          <a:prstGeom prst="rect">
            <a:avLst/>
          </a:prstGeom>
        </p:spPr>
        <p:txBody>
          <a:bodyPr wrap="square">
            <a:spAutoFit/>
          </a:bodyPr>
          <a:lstStyle/>
          <a:p>
            <a:pPr algn="just">
              <a:lnSpc>
                <a:spcPct val="150000"/>
              </a:lnSpc>
            </a:pPr>
            <a:r>
              <a:rPr lang="en-US" sz="3200" dirty="0" smtClean="0">
                <a:latin typeface="Book Antiqua" pitchFamily="18" charset="0"/>
              </a:rPr>
              <a:t>Information contained in a device directory are: </a:t>
            </a:r>
          </a:p>
          <a:p>
            <a:pPr algn="just">
              <a:lnSpc>
                <a:spcPct val="150000"/>
              </a:lnSpc>
            </a:pPr>
            <a:r>
              <a:rPr lang="en-US" sz="3200" dirty="0" smtClean="0">
                <a:latin typeface="Book Antiqua" pitchFamily="18" charset="0"/>
              </a:rPr>
              <a:t>Name</a:t>
            </a:r>
          </a:p>
          <a:p>
            <a:pPr algn="just">
              <a:lnSpc>
                <a:spcPct val="150000"/>
              </a:lnSpc>
            </a:pPr>
            <a:r>
              <a:rPr lang="en-US" sz="3200" dirty="0" smtClean="0">
                <a:latin typeface="Book Antiqua" pitchFamily="18" charset="0"/>
              </a:rPr>
              <a:t>Type</a:t>
            </a:r>
          </a:p>
          <a:p>
            <a:pPr algn="just">
              <a:lnSpc>
                <a:spcPct val="150000"/>
              </a:lnSpc>
            </a:pPr>
            <a:r>
              <a:rPr lang="en-US" sz="3200" dirty="0" smtClean="0">
                <a:latin typeface="Book Antiqua" pitchFamily="18" charset="0"/>
              </a:rPr>
              <a:t>Address</a:t>
            </a:r>
          </a:p>
          <a:p>
            <a:pPr algn="just">
              <a:lnSpc>
                <a:spcPct val="150000"/>
              </a:lnSpc>
            </a:pPr>
            <a:r>
              <a:rPr lang="en-US" sz="3200" dirty="0" smtClean="0">
                <a:latin typeface="Book Antiqua" pitchFamily="18" charset="0"/>
              </a:rPr>
              <a:t>Current length</a:t>
            </a:r>
          </a:p>
          <a:p>
            <a:pPr algn="just">
              <a:lnSpc>
                <a:spcPct val="150000"/>
              </a:lnSpc>
            </a:pPr>
            <a:r>
              <a:rPr lang="en-US" sz="3200" dirty="0" smtClean="0">
                <a:latin typeface="Book Antiqua" pitchFamily="18" charset="0"/>
              </a:rPr>
              <a:t>Maximum length</a:t>
            </a:r>
          </a:p>
          <a:p>
            <a:pPr algn="just">
              <a:lnSpc>
                <a:spcPct val="150000"/>
              </a:lnSpc>
            </a:pPr>
            <a:r>
              <a:rPr lang="en-US" sz="3200" dirty="0" smtClean="0">
                <a:latin typeface="Book Antiqua" pitchFamily="18" charset="0"/>
              </a:rPr>
              <a:t>Date last accessed</a:t>
            </a:r>
          </a:p>
          <a:p>
            <a:pPr algn="just">
              <a:lnSpc>
                <a:spcPct val="150000"/>
              </a:lnSpc>
            </a:pPr>
            <a:r>
              <a:rPr lang="en-US" sz="3200" dirty="0" smtClean="0">
                <a:latin typeface="Book Antiqua" pitchFamily="18" charset="0"/>
              </a:rPr>
              <a:t>Date last updated</a:t>
            </a:r>
          </a:p>
          <a:p>
            <a:pPr algn="just">
              <a:lnSpc>
                <a:spcPct val="150000"/>
              </a:lnSpc>
            </a:pPr>
            <a:r>
              <a:rPr lang="en-US" sz="3200" dirty="0" smtClean="0">
                <a:latin typeface="Book Antiqua" pitchFamily="18" charset="0"/>
              </a:rPr>
              <a:t>Owner id</a:t>
            </a:r>
          </a:p>
          <a:p>
            <a:pPr algn="just">
              <a:lnSpc>
                <a:spcPct val="150000"/>
              </a:lnSpc>
            </a:pPr>
            <a:r>
              <a:rPr lang="en-US" sz="3200" dirty="0" smtClean="0">
                <a:latin typeface="Book Antiqua" pitchFamily="18" charset="0"/>
              </a:rPr>
              <a:t>Protection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0" y="9592843"/>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429000" y="647700"/>
            <a:ext cx="11887200" cy="784790"/>
          </a:xfrm>
          <a:prstGeom prst="rect">
            <a:avLst/>
          </a:prstGeom>
          <a:noFill/>
          <a:ln>
            <a:noFill/>
          </a:ln>
        </p:spPr>
        <p:txBody>
          <a:bodyPr spcFirstLastPara="1" wrap="square" lIns="91425" tIns="45700" rIns="91425" bIns="45700" anchor="t" anchorCtr="0">
            <a:spAutoFit/>
          </a:bodyPr>
          <a:lstStyle/>
          <a:p>
            <a:pPr lvl="0" algn="ctr"/>
            <a:r>
              <a:rPr lang="en-US" sz="4500" b="1" dirty="0" smtClean="0">
                <a:solidFill>
                  <a:schemeClr val="dk1"/>
                </a:solidFill>
                <a:latin typeface="Cambria"/>
                <a:ea typeface="Cambria"/>
                <a:cs typeface="Cambria"/>
                <a:sym typeface="Cambria"/>
              </a:rPr>
              <a:t>File Directories</a:t>
            </a:r>
            <a:r>
              <a:rPr lang="en-US" sz="4500" b="1" dirty="0" smtClean="0">
                <a:solidFill>
                  <a:schemeClr val="dk1"/>
                </a:solidFill>
                <a:latin typeface="Cambria"/>
                <a:ea typeface="Cambria"/>
                <a:cs typeface="Cambria"/>
                <a:sym typeface="Cambria"/>
              </a:rPr>
              <a:t> </a:t>
            </a:r>
            <a:endParaRPr lang="en-US" sz="4500" b="1" dirty="0" smtClean="0">
              <a:solidFill>
                <a:schemeClr val="dk1"/>
              </a:solidFill>
              <a:latin typeface="Cambria"/>
              <a:ea typeface="Cambria"/>
              <a:cs typeface="Cambria"/>
              <a:sym typeface="Cambria"/>
            </a:endParaRPr>
          </a:p>
        </p:txBody>
      </p:sp>
      <p:sp>
        <p:nvSpPr>
          <p:cNvPr id="11" name="Rectangle 10"/>
          <p:cNvSpPr/>
          <p:nvPr/>
        </p:nvSpPr>
        <p:spPr>
          <a:xfrm>
            <a:off x="1413162" y="1689800"/>
            <a:ext cx="11139056" cy="5190139"/>
          </a:xfrm>
          <a:prstGeom prst="rect">
            <a:avLst/>
          </a:prstGeom>
        </p:spPr>
        <p:txBody>
          <a:bodyPr wrap="square">
            <a:spAutoFit/>
          </a:bodyPr>
          <a:lstStyle/>
          <a:p>
            <a:pPr algn="just">
              <a:lnSpc>
                <a:spcPct val="150000"/>
              </a:lnSpc>
            </a:pPr>
            <a:r>
              <a:rPr lang="en-US" sz="3200" dirty="0" smtClean="0">
                <a:latin typeface="Book Antiqua" pitchFamily="18" charset="0"/>
              </a:rPr>
              <a:t>Operation performed on directory are: </a:t>
            </a:r>
          </a:p>
          <a:p>
            <a:pPr algn="just">
              <a:lnSpc>
                <a:spcPct val="150000"/>
              </a:lnSpc>
            </a:pPr>
            <a:r>
              <a:rPr lang="en-US" sz="3200" dirty="0" smtClean="0">
                <a:latin typeface="Book Antiqua" pitchFamily="18" charset="0"/>
              </a:rPr>
              <a:t>Search for a file</a:t>
            </a:r>
          </a:p>
          <a:p>
            <a:pPr algn="just">
              <a:lnSpc>
                <a:spcPct val="150000"/>
              </a:lnSpc>
            </a:pPr>
            <a:r>
              <a:rPr lang="en-US" sz="3200" dirty="0" smtClean="0">
                <a:latin typeface="Book Antiqua" pitchFamily="18" charset="0"/>
              </a:rPr>
              <a:t>Create a file</a:t>
            </a:r>
          </a:p>
          <a:p>
            <a:pPr algn="just">
              <a:lnSpc>
                <a:spcPct val="150000"/>
              </a:lnSpc>
            </a:pPr>
            <a:r>
              <a:rPr lang="en-US" sz="3200" dirty="0" smtClean="0">
                <a:latin typeface="Book Antiqua" pitchFamily="18" charset="0"/>
              </a:rPr>
              <a:t>Delete a file</a:t>
            </a:r>
          </a:p>
          <a:p>
            <a:pPr algn="just">
              <a:lnSpc>
                <a:spcPct val="150000"/>
              </a:lnSpc>
            </a:pPr>
            <a:r>
              <a:rPr lang="en-US" sz="3200" dirty="0" smtClean="0">
                <a:latin typeface="Book Antiqua" pitchFamily="18" charset="0"/>
              </a:rPr>
              <a:t>List a directory</a:t>
            </a:r>
          </a:p>
          <a:p>
            <a:pPr algn="just">
              <a:lnSpc>
                <a:spcPct val="150000"/>
              </a:lnSpc>
            </a:pPr>
            <a:r>
              <a:rPr lang="en-US" sz="3200" dirty="0" smtClean="0">
                <a:latin typeface="Book Antiqua" pitchFamily="18" charset="0"/>
              </a:rPr>
              <a:t>Rename a file</a:t>
            </a:r>
          </a:p>
          <a:p>
            <a:pPr algn="just">
              <a:lnSpc>
                <a:spcPct val="150000"/>
              </a:lnSpc>
            </a:pPr>
            <a:r>
              <a:rPr lang="en-US" sz="3200" dirty="0" smtClean="0">
                <a:latin typeface="Book Antiqua" pitchFamily="18" charset="0"/>
              </a:rPr>
              <a:t>Traverse the file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0" y="9592843"/>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429000" y="647700"/>
            <a:ext cx="11887200" cy="784790"/>
          </a:xfrm>
          <a:prstGeom prst="rect">
            <a:avLst/>
          </a:prstGeom>
          <a:noFill/>
          <a:ln>
            <a:noFill/>
          </a:ln>
        </p:spPr>
        <p:txBody>
          <a:bodyPr spcFirstLastPara="1" wrap="square" lIns="91425" tIns="45700" rIns="91425" bIns="45700" anchor="t" anchorCtr="0">
            <a:spAutoFit/>
          </a:bodyPr>
          <a:lstStyle/>
          <a:p>
            <a:pPr lvl="0" algn="ctr"/>
            <a:r>
              <a:rPr lang="en-US" sz="4500" b="1" dirty="0" smtClean="0">
                <a:solidFill>
                  <a:schemeClr val="dk1"/>
                </a:solidFill>
                <a:latin typeface="Cambria"/>
                <a:ea typeface="Cambria"/>
                <a:cs typeface="Cambria"/>
                <a:sym typeface="Cambria"/>
              </a:rPr>
              <a:t>Advantages</a:t>
            </a:r>
            <a:endParaRPr lang="en-US" sz="4500" b="1" dirty="0" smtClean="0">
              <a:solidFill>
                <a:schemeClr val="dk1"/>
              </a:solidFill>
              <a:latin typeface="Cambria"/>
              <a:ea typeface="Cambria"/>
              <a:cs typeface="Cambria"/>
              <a:sym typeface="Cambria"/>
            </a:endParaRPr>
          </a:p>
        </p:txBody>
      </p:sp>
      <p:sp>
        <p:nvSpPr>
          <p:cNvPr id="102" name="Google Shape;102;p2"/>
          <p:cNvSpPr/>
          <p:nvPr/>
        </p:nvSpPr>
        <p:spPr>
          <a:xfrm>
            <a:off x="1066799" y="1714500"/>
            <a:ext cx="10620895" cy="5586104"/>
          </a:xfrm>
          <a:prstGeom prst="rect">
            <a:avLst/>
          </a:prstGeom>
          <a:noFill/>
          <a:ln>
            <a:noFill/>
          </a:ln>
        </p:spPr>
        <p:txBody>
          <a:bodyPr spcFirstLastPara="1" wrap="square" lIns="91425" tIns="45700" rIns="91425" bIns="45700" anchor="t" anchorCtr="0">
            <a:spAutoFit/>
          </a:bodyPr>
          <a:lstStyle/>
          <a:p>
            <a:pPr marL="514350" lvl="0" indent="-514350" algn="just">
              <a:lnSpc>
                <a:spcPct val="150000"/>
              </a:lnSpc>
              <a:buClr>
                <a:schemeClr val="dk1"/>
              </a:buClr>
              <a:buSzPts val="3400"/>
              <a:buFont typeface="Wingdings" pitchFamily="2" charset="2"/>
              <a:buChar char="ü"/>
            </a:pPr>
            <a:r>
              <a:rPr lang="en-US" sz="3400" dirty="0" smtClean="0">
                <a:solidFill>
                  <a:schemeClr val="dk1"/>
                </a:solidFill>
                <a:latin typeface="Cambria"/>
                <a:ea typeface="Cambria"/>
                <a:cs typeface="Cambria"/>
                <a:sym typeface="Cambria"/>
              </a:rPr>
              <a:t>Advantages of maintaining directories are: </a:t>
            </a:r>
          </a:p>
          <a:p>
            <a:pPr marL="514350" lvl="0" indent="-514350" algn="just">
              <a:lnSpc>
                <a:spcPct val="150000"/>
              </a:lnSpc>
              <a:buClr>
                <a:schemeClr val="dk1"/>
              </a:buClr>
              <a:buSzPts val="3400"/>
              <a:buFont typeface="Wingdings" pitchFamily="2" charset="2"/>
              <a:buChar char="ü"/>
            </a:pPr>
            <a:r>
              <a:rPr lang="en-US" sz="3400" dirty="0" smtClean="0">
                <a:solidFill>
                  <a:schemeClr val="dk1"/>
                </a:solidFill>
                <a:latin typeface="Cambria"/>
                <a:ea typeface="Cambria"/>
                <a:cs typeface="Cambria"/>
                <a:sym typeface="Cambria"/>
              </a:rPr>
              <a:t>Efficiency: A file can be located more quickly.</a:t>
            </a:r>
          </a:p>
          <a:p>
            <a:pPr marL="514350" lvl="0" indent="-514350" algn="just">
              <a:lnSpc>
                <a:spcPct val="150000"/>
              </a:lnSpc>
              <a:buClr>
                <a:schemeClr val="dk1"/>
              </a:buClr>
              <a:buSzPts val="3400"/>
              <a:buFont typeface="Wingdings" pitchFamily="2" charset="2"/>
              <a:buChar char="ü"/>
            </a:pPr>
            <a:r>
              <a:rPr lang="en-US" sz="3400" b="1" dirty="0" smtClean="0">
                <a:solidFill>
                  <a:srgbClr val="FF0000"/>
                </a:solidFill>
                <a:latin typeface="Cambria"/>
                <a:ea typeface="Cambria"/>
                <a:cs typeface="Cambria"/>
                <a:sym typeface="Cambria"/>
              </a:rPr>
              <a:t>Naming: </a:t>
            </a:r>
            <a:r>
              <a:rPr lang="en-US" sz="3400" dirty="0" smtClean="0">
                <a:solidFill>
                  <a:schemeClr val="dk1"/>
                </a:solidFill>
                <a:latin typeface="Cambria"/>
                <a:ea typeface="Cambria"/>
                <a:cs typeface="Cambria"/>
                <a:sym typeface="Cambria"/>
              </a:rPr>
              <a:t>It becomes convenient for users as two users can have same name for different files or may have different name for same file.</a:t>
            </a:r>
          </a:p>
          <a:p>
            <a:pPr marL="514350" lvl="0" indent="-514350" algn="just">
              <a:lnSpc>
                <a:spcPct val="150000"/>
              </a:lnSpc>
              <a:buClr>
                <a:schemeClr val="dk1"/>
              </a:buClr>
              <a:buSzPts val="3400"/>
              <a:buFont typeface="Wingdings" pitchFamily="2" charset="2"/>
              <a:buChar char="ü"/>
            </a:pPr>
            <a:r>
              <a:rPr lang="en-US" sz="3400" b="1" dirty="0" smtClean="0">
                <a:solidFill>
                  <a:srgbClr val="FF0000"/>
                </a:solidFill>
                <a:latin typeface="Cambria"/>
                <a:ea typeface="Cambria"/>
                <a:cs typeface="Cambria"/>
                <a:sym typeface="Cambria"/>
              </a:rPr>
              <a:t>Grouping:</a:t>
            </a:r>
            <a:r>
              <a:rPr lang="en-US" sz="3400" dirty="0" smtClean="0">
                <a:solidFill>
                  <a:schemeClr val="dk1"/>
                </a:solidFill>
                <a:latin typeface="Cambria"/>
                <a:ea typeface="Cambria"/>
                <a:cs typeface="Cambria"/>
                <a:sym typeface="Cambria"/>
              </a:rPr>
              <a:t> Logical grouping of files can be done by properties e.g. all java programs, all games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0" name="Freeform 3"/>
          <p:cNvSpPr/>
          <p:nvPr/>
        </p:nvSpPr>
        <p:spPr>
          <a:xfrm>
            <a:off x="7395793" y="9594499"/>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12" name="Google Shape;112;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698270" y="2060244"/>
            <a:ext cx="8212974" cy="5919973"/>
          </a:xfrm>
          <a:prstGeom prst="rect">
            <a:avLst/>
          </a:prstGeom>
          <a:noFill/>
          <a:ln>
            <a:noFill/>
          </a:ln>
        </p:spPr>
        <p:txBody>
          <a:bodyPr spcFirstLastPara="1" wrap="square" lIns="91425" tIns="45700" rIns="91425" bIns="45700" anchor="t" anchorCtr="0">
            <a:noAutofit/>
          </a:bodyPr>
          <a:lstStyle/>
          <a:p>
            <a:pPr fontAlgn="base">
              <a:lnSpc>
                <a:spcPct val="150000"/>
              </a:lnSpc>
            </a:pPr>
            <a:r>
              <a:rPr lang="en-US" sz="3600" dirty="0" smtClean="0">
                <a:latin typeface="Book Antiqua" pitchFamily="18" charset="0"/>
                <a:cs typeface="Times New Roman" pitchFamily="18" charset="0"/>
              </a:rPr>
              <a:t>In </a:t>
            </a:r>
            <a:r>
              <a:rPr lang="en-US" sz="3600" dirty="0" smtClean="0">
                <a:latin typeface="Book Antiqua" pitchFamily="18" charset="0"/>
                <a:cs typeface="Times New Roman" pitchFamily="18" charset="0"/>
              </a:rPr>
              <a:t>this a single directory is maintained for all the users. </a:t>
            </a:r>
          </a:p>
          <a:p>
            <a:pPr fontAlgn="base">
              <a:lnSpc>
                <a:spcPct val="150000"/>
              </a:lnSpc>
            </a:pPr>
            <a:r>
              <a:rPr lang="en-US" sz="3600" b="1" dirty="0" smtClean="0">
                <a:solidFill>
                  <a:srgbClr val="FF0000"/>
                </a:solidFill>
                <a:latin typeface="Book Antiqua" pitchFamily="18" charset="0"/>
                <a:cs typeface="Times New Roman" pitchFamily="18" charset="0"/>
              </a:rPr>
              <a:t>Naming problem: </a:t>
            </a:r>
            <a:r>
              <a:rPr lang="en-US" sz="3600" dirty="0" smtClean="0">
                <a:latin typeface="Book Antiqua" pitchFamily="18" charset="0"/>
                <a:cs typeface="Times New Roman" pitchFamily="18" charset="0"/>
              </a:rPr>
              <a:t>Users cannot have same name for two files.</a:t>
            </a:r>
          </a:p>
          <a:p>
            <a:pPr fontAlgn="base">
              <a:lnSpc>
                <a:spcPct val="150000"/>
              </a:lnSpc>
            </a:pPr>
            <a:r>
              <a:rPr lang="en-US" sz="3600" b="1" dirty="0" smtClean="0">
                <a:solidFill>
                  <a:srgbClr val="FF0000"/>
                </a:solidFill>
                <a:latin typeface="Book Antiqua" pitchFamily="18" charset="0"/>
                <a:cs typeface="Times New Roman" pitchFamily="18" charset="0"/>
              </a:rPr>
              <a:t>Grouping problem: </a:t>
            </a:r>
            <a:r>
              <a:rPr lang="en-US" sz="3600" dirty="0" smtClean="0">
                <a:latin typeface="Book Antiqua" pitchFamily="18" charset="0"/>
                <a:cs typeface="Times New Roman" pitchFamily="18" charset="0"/>
              </a:rPr>
              <a:t>Users cannot group files according to their need.</a:t>
            </a:r>
          </a:p>
          <a:p>
            <a:pPr fontAlgn="base">
              <a:lnSpc>
                <a:spcPct val="150000"/>
              </a:lnSpc>
            </a:pPr>
            <a:r>
              <a:rPr lang="en-US" sz="3600" dirty="0" smtClean="0">
                <a:latin typeface="Book Antiqua" pitchFamily="18" charset="0"/>
                <a:cs typeface="Times New Roman" pitchFamily="18" charset="0"/>
              </a:rPr>
              <a:t> </a:t>
            </a:r>
          </a:p>
        </p:txBody>
      </p:sp>
      <p:sp>
        <p:nvSpPr>
          <p:cNvPr id="115" name="Google Shape;115;p3"/>
          <p:cNvSpPr txBox="1"/>
          <p:nvPr/>
        </p:nvSpPr>
        <p:spPr>
          <a:xfrm>
            <a:off x="2166731" y="333022"/>
            <a:ext cx="13563601" cy="1143000"/>
          </a:xfrm>
          <a:prstGeom prst="rect">
            <a:avLst/>
          </a:prstGeom>
          <a:noFill/>
          <a:ln>
            <a:noFill/>
          </a:ln>
        </p:spPr>
        <p:txBody>
          <a:bodyPr spcFirstLastPara="1" wrap="square" lIns="91425" tIns="45700" rIns="91425" bIns="45700" anchor="ctr" anchorCtr="0">
            <a:normAutofit/>
          </a:bodyPr>
          <a:lstStyle/>
          <a:p>
            <a:pPr algn="ctr">
              <a:lnSpc>
                <a:spcPct val="90000"/>
              </a:lnSpc>
              <a:buClr>
                <a:schemeClr val="dk1"/>
              </a:buClr>
              <a:buSzPts val="3825"/>
            </a:pPr>
            <a:r>
              <a:rPr lang="en-US" sz="3825" b="1" i="0" u="none" strike="noStrike" cap="none" dirty="0">
                <a:solidFill>
                  <a:schemeClr val="dk1"/>
                </a:solidFill>
                <a:latin typeface="Cambria"/>
                <a:ea typeface="Cambria"/>
                <a:cs typeface="Cambria"/>
                <a:sym typeface="Cambria"/>
              </a:rPr>
              <a:t> </a:t>
            </a:r>
            <a:r>
              <a:rPr lang="en-US" sz="3825" b="1" dirty="0" smtClean="0">
                <a:solidFill>
                  <a:schemeClr val="dk1"/>
                </a:solidFill>
                <a:latin typeface="Cambria"/>
                <a:ea typeface="Cambria"/>
                <a:cs typeface="Cambria"/>
                <a:sym typeface="Cambria"/>
              </a:rPr>
              <a:t>Single-level Directory</a:t>
            </a:r>
            <a:r>
              <a:rPr lang="en-US" sz="3825" b="1" dirty="0" smtClean="0">
                <a:solidFill>
                  <a:schemeClr val="dk1"/>
                </a:solidFill>
                <a:latin typeface="Cambria"/>
                <a:ea typeface="Cambria"/>
                <a:cs typeface="Cambria"/>
                <a:sym typeface="Cambria"/>
              </a:rPr>
              <a:t> </a:t>
            </a:r>
            <a:endParaRPr lang="en-US" sz="4800" b="1" dirty="0" smtClean="0"/>
          </a:p>
        </p:txBody>
      </p:sp>
      <p:pic>
        <p:nvPicPr>
          <p:cNvPr id="25606" name="Picture 6" descr="file_sys_5"/>
          <p:cNvPicPr>
            <a:picLocks noChangeAspect="1" noChangeArrowheads="1"/>
          </p:cNvPicPr>
          <p:nvPr/>
        </p:nvPicPr>
        <p:blipFill>
          <a:blip r:embed="rId3"/>
          <a:srcRect t="23013" r="12869" b="22130"/>
          <a:stretch>
            <a:fillRect/>
          </a:stretch>
        </p:blipFill>
        <p:spPr bwMode="auto">
          <a:xfrm>
            <a:off x="9118179" y="3113885"/>
            <a:ext cx="8177112" cy="31539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0" name="Freeform 3"/>
          <p:cNvSpPr/>
          <p:nvPr/>
        </p:nvSpPr>
        <p:spPr>
          <a:xfrm>
            <a:off x="7395793" y="9594499"/>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12" name="Google Shape;112;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897776" y="1760987"/>
            <a:ext cx="8262850" cy="5753718"/>
          </a:xfrm>
          <a:prstGeom prst="rect">
            <a:avLst/>
          </a:prstGeom>
          <a:noFill/>
          <a:ln>
            <a:noFill/>
          </a:ln>
        </p:spPr>
        <p:txBody>
          <a:bodyPr spcFirstLastPara="1" wrap="square" lIns="91425" tIns="45700" rIns="91425" bIns="45700" anchor="t" anchorCtr="0">
            <a:noAutofit/>
          </a:bodyPr>
          <a:lstStyle/>
          <a:p>
            <a:pPr fontAlgn="base"/>
            <a:r>
              <a:rPr lang="en-US" sz="3600" dirty="0" smtClean="0">
                <a:latin typeface="Book Antiqua" pitchFamily="18" charset="0"/>
                <a:cs typeface="Times New Roman" pitchFamily="18" charset="0"/>
              </a:rPr>
              <a:t>In </a:t>
            </a:r>
            <a:r>
              <a:rPr lang="en-US" sz="3600" dirty="0" smtClean="0">
                <a:latin typeface="Book Antiqua" pitchFamily="18" charset="0"/>
                <a:cs typeface="Times New Roman" pitchFamily="18" charset="0"/>
              </a:rPr>
              <a:t>this separate directories for each user is maintained. </a:t>
            </a:r>
            <a:br>
              <a:rPr lang="en-US" sz="3600" dirty="0" smtClean="0">
                <a:latin typeface="Book Antiqua" pitchFamily="18" charset="0"/>
                <a:cs typeface="Times New Roman" pitchFamily="18" charset="0"/>
              </a:rPr>
            </a:br>
            <a:r>
              <a:rPr lang="en-US" sz="3600" dirty="0" smtClean="0">
                <a:latin typeface="Book Antiqua" pitchFamily="18" charset="0"/>
                <a:cs typeface="Times New Roman" pitchFamily="18" charset="0"/>
              </a:rPr>
              <a:t> </a:t>
            </a:r>
          </a:p>
          <a:p>
            <a:pPr fontAlgn="base">
              <a:lnSpc>
                <a:spcPct val="150000"/>
              </a:lnSpc>
              <a:buFont typeface="Wingdings" pitchFamily="2" charset="2"/>
              <a:buChar char="ü"/>
            </a:pPr>
            <a:r>
              <a:rPr lang="en-US" sz="3600" dirty="0" smtClean="0">
                <a:latin typeface="Book Antiqua" pitchFamily="18" charset="0"/>
                <a:cs typeface="Times New Roman" pitchFamily="18" charset="0"/>
              </a:rPr>
              <a:t>Path name</a:t>
            </a:r>
            <a:r>
              <a:rPr lang="en-US" sz="3600" dirty="0" smtClean="0">
                <a:latin typeface="Book Antiqua" pitchFamily="18" charset="0"/>
                <a:cs typeface="Times New Roman" pitchFamily="18" charset="0"/>
              </a:rPr>
              <a:t>: Due </a:t>
            </a:r>
            <a:r>
              <a:rPr lang="en-US" sz="3600" dirty="0" smtClean="0">
                <a:latin typeface="Book Antiqua" pitchFamily="18" charset="0"/>
                <a:cs typeface="Times New Roman" pitchFamily="18" charset="0"/>
              </a:rPr>
              <a:t>to two levels there is a path name for every file to locate that file.</a:t>
            </a:r>
          </a:p>
          <a:p>
            <a:pPr fontAlgn="base">
              <a:lnSpc>
                <a:spcPct val="150000"/>
              </a:lnSpc>
              <a:buFont typeface="Wingdings" pitchFamily="2" charset="2"/>
              <a:buChar char="ü"/>
            </a:pPr>
            <a:r>
              <a:rPr lang="en-US" sz="3600" dirty="0" smtClean="0">
                <a:latin typeface="Book Antiqua" pitchFamily="18" charset="0"/>
                <a:cs typeface="Times New Roman" pitchFamily="18" charset="0"/>
              </a:rPr>
              <a:t>Now</a:t>
            </a:r>
            <a:r>
              <a:rPr lang="en-US" sz="3600" dirty="0" smtClean="0">
                <a:latin typeface="Book Antiqua" pitchFamily="18" charset="0"/>
                <a:cs typeface="Times New Roman" pitchFamily="18" charset="0"/>
              </a:rPr>
              <a:t>, we </a:t>
            </a:r>
            <a:r>
              <a:rPr lang="en-US" sz="3600" dirty="0" smtClean="0">
                <a:latin typeface="Book Antiqua" pitchFamily="18" charset="0"/>
                <a:cs typeface="Times New Roman" pitchFamily="18" charset="0"/>
              </a:rPr>
              <a:t>can have same file name for different user.</a:t>
            </a:r>
          </a:p>
          <a:p>
            <a:pPr fontAlgn="base">
              <a:lnSpc>
                <a:spcPct val="150000"/>
              </a:lnSpc>
              <a:buFont typeface="Wingdings" pitchFamily="2" charset="2"/>
              <a:buChar char="ü"/>
            </a:pPr>
            <a:r>
              <a:rPr lang="en-US" sz="3600" dirty="0" smtClean="0">
                <a:latin typeface="Book Antiqua" pitchFamily="18" charset="0"/>
                <a:cs typeface="Times New Roman" pitchFamily="18" charset="0"/>
              </a:rPr>
              <a:t>Searching is efficient in this method.</a:t>
            </a:r>
            <a:endParaRPr lang="en-US" sz="3600" dirty="0">
              <a:latin typeface="Book Antiqua" pitchFamily="18" charset="0"/>
              <a:cs typeface="Times New Roman" pitchFamily="18" charset="0"/>
            </a:endParaRPr>
          </a:p>
        </p:txBody>
      </p:sp>
      <p:sp>
        <p:nvSpPr>
          <p:cNvPr id="115" name="Google Shape;115;p3"/>
          <p:cNvSpPr txBox="1"/>
          <p:nvPr/>
        </p:nvSpPr>
        <p:spPr>
          <a:xfrm>
            <a:off x="2166731" y="333022"/>
            <a:ext cx="13563601" cy="1143000"/>
          </a:xfrm>
          <a:prstGeom prst="rect">
            <a:avLst/>
          </a:prstGeom>
          <a:noFill/>
          <a:ln>
            <a:noFill/>
          </a:ln>
        </p:spPr>
        <p:txBody>
          <a:bodyPr spcFirstLastPara="1" wrap="square" lIns="91425" tIns="45700" rIns="91425" bIns="45700" anchor="ctr" anchorCtr="0">
            <a:normAutofit/>
          </a:bodyPr>
          <a:lstStyle/>
          <a:p>
            <a:pPr algn="ctr">
              <a:lnSpc>
                <a:spcPct val="90000"/>
              </a:lnSpc>
              <a:buClr>
                <a:schemeClr val="dk1"/>
              </a:buClr>
              <a:buSzPts val="3825"/>
            </a:pPr>
            <a:r>
              <a:rPr lang="en-US" sz="3825" b="1" i="0" u="none" strike="noStrike" cap="none" dirty="0">
                <a:solidFill>
                  <a:schemeClr val="dk1"/>
                </a:solidFill>
                <a:latin typeface="Cambria"/>
                <a:ea typeface="Cambria"/>
                <a:cs typeface="Cambria"/>
                <a:sym typeface="Cambria"/>
              </a:rPr>
              <a:t> </a:t>
            </a:r>
            <a:r>
              <a:rPr lang="en-US" sz="3825" b="1" dirty="0" smtClean="0">
                <a:solidFill>
                  <a:schemeClr val="dk1"/>
                </a:solidFill>
                <a:latin typeface="Cambria"/>
                <a:ea typeface="Cambria"/>
                <a:cs typeface="Cambria"/>
                <a:sym typeface="Cambria"/>
              </a:rPr>
              <a:t>Two-level Directory</a:t>
            </a:r>
            <a:r>
              <a:rPr lang="en-US" sz="3825" b="1" dirty="0" smtClean="0">
                <a:solidFill>
                  <a:schemeClr val="dk1"/>
                </a:solidFill>
                <a:latin typeface="Cambria"/>
                <a:ea typeface="Cambria"/>
                <a:cs typeface="Cambria"/>
                <a:sym typeface="Cambria"/>
              </a:rPr>
              <a:t> </a:t>
            </a:r>
            <a:endParaRPr lang="en-US" sz="4800" b="1" dirty="0" smtClean="0"/>
          </a:p>
        </p:txBody>
      </p:sp>
      <p:pic>
        <p:nvPicPr>
          <p:cNvPr id="25604" name="Picture 4" descr="Lightbox"/>
          <p:cNvPicPr>
            <a:picLocks noChangeAspect="1" noChangeArrowheads="1"/>
          </p:cNvPicPr>
          <p:nvPr/>
        </p:nvPicPr>
        <p:blipFill>
          <a:blip r:embed="rId3"/>
          <a:srcRect/>
          <a:stretch>
            <a:fillRect/>
          </a:stretch>
        </p:blipFill>
        <p:spPr bwMode="auto">
          <a:xfrm>
            <a:off x="9459884" y="1795549"/>
            <a:ext cx="7697586" cy="53201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0" name="Freeform 3"/>
          <p:cNvSpPr/>
          <p:nvPr/>
        </p:nvSpPr>
        <p:spPr>
          <a:xfrm>
            <a:off x="7395793" y="9594499"/>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48" name="Google Shape;14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2438400" y="495300"/>
            <a:ext cx="12954000" cy="1143000"/>
          </a:xfrm>
          <a:prstGeom prst="rect">
            <a:avLst/>
          </a:prstGeom>
          <a:noFill/>
          <a:ln>
            <a:noFill/>
          </a:ln>
        </p:spPr>
        <p:txBody>
          <a:bodyPr spcFirstLastPara="1" wrap="square" lIns="91425" tIns="45700" rIns="91425" bIns="45700" anchor="t" anchorCtr="0">
            <a:normAutofit/>
          </a:bodyPr>
          <a:lstStyle/>
          <a:p>
            <a:pPr lvl="0" algn="ctr">
              <a:buClr>
                <a:schemeClr val="dk1"/>
              </a:buClr>
              <a:buSzPts val="4500"/>
            </a:pPr>
            <a:r>
              <a:rPr lang="en-US" sz="4500" b="1" dirty="0" smtClean="0">
                <a:solidFill>
                  <a:schemeClr val="dk1"/>
                </a:solidFill>
                <a:latin typeface="Cambria"/>
                <a:ea typeface="Cambria"/>
                <a:cs typeface="Cambria"/>
                <a:sym typeface="Cambria"/>
              </a:rPr>
              <a:t>Tree-structured Directory</a:t>
            </a:r>
            <a:endParaRPr lang="en-US" sz="4500" b="1" dirty="0" smtClean="0">
              <a:solidFill>
                <a:schemeClr val="dk1"/>
              </a:solidFill>
              <a:latin typeface="Cambria"/>
              <a:ea typeface="Cambria"/>
              <a:cs typeface="Cambria"/>
              <a:sym typeface="Cambria"/>
            </a:endParaRPr>
          </a:p>
        </p:txBody>
      </p:sp>
      <p:sp>
        <p:nvSpPr>
          <p:cNvPr id="150" name="Google Shape;150;p5"/>
          <p:cNvSpPr txBox="1"/>
          <p:nvPr/>
        </p:nvSpPr>
        <p:spPr>
          <a:xfrm>
            <a:off x="382386" y="2277687"/>
            <a:ext cx="10407533" cy="4039985"/>
          </a:xfrm>
          <a:prstGeom prst="rect">
            <a:avLst/>
          </a:prstGeom>
          <a:noFill/>
          <a:ln>
            <a:noFill/>
          </a:ln>
        </p:spPr>
        <p:txBody>
          <a:bodyPr spcFirstLastPara="1" wrap="square" lIns="91425" tIns="45700" rIns="91425" bIns="45700" anchor="t" anchorCtr="0">
            <a:noAutofit/>
          </a:bodyPr>
          <a:lstStyle/>
          <a:p>
            <a:pPr marL="342900" lvl="0" indent="-342900">
              <a:lnSpc>
                <a:spcPct val="200000"/>
              </a:lnSpc>
              <a:buClr>
                <a:schemeClr val="dk1"/>
              </a:buClr>
              <a:buSzPts val="3400"/>
              <a:buFont typeface="Wingdings" pitchFamily="2" charset="2"/>
              <a:buChar char="ü"/>
            </a:pPr>
            <a:r>
              <a:rPr lang="en-US" sz="2800" dirty="0" smtClean="0">
                <a:solidFill>
                  <a:schemeClr val="dk1"/>
                </a:solidFill>
                <a:latin typeface="Book Antiqua" pitchFamily="18" charset="0"/>
                <a:ea typeface="Cambria"/>
                <a:cs typeface="Cambria"/>
                <a:sym typeface="Cambria"/>
              </a:rPr>
              <a:t>     Directory </a:t>
            </a:r>
            <a:r>
              <a:rPr lang="en-US" sz="2800" dirty="0" smtClean="0">
                <a:solidFill>
                  <a:schemeClr val="dk1"/>
                </a:solidFill>
                <a:latin typeface="Book Antiqua" pitchFamily="18" charset="0"/>
                <a:ea typeface="Cambria"/>
                <a:cs typeface="Cambria"/>
                <a:sym typeface="Cambria"/>
              </a:rPr>
              <a:t>is maintained in the form of a tree. </a:t>
            </a:r>
            <a:endParaRPr lang="en-US" sz="2800" dirty="0" smtClean="0">
              <a:solidFill>
                <a:schemeClr val="dk1"/>
              </a:solidFill>
              <a:latin typeface="Book Antiqua" pitchFamily="18" charset="0"/>
              <a:ea typeface="Cambria"/>
              <a:cs typeface="Cambria"/>
              <a:sym typeface="Cambria"/>
            </a:endParaRPr>
          </a:p>
          <a:p>
            <a:pPr marL="342900" lvl="0" indent="-342900">
              <a:lnSpc>
                <a:spcPct val="200000"/>
              </a:lnSpc>
              <a:buClr>
                <a:schemeClr val="dk1"/>
              </a:buClr>
              <a:buSzPts val="3400"/>
              <a:buFont typeface="Wingdings" pitchFamily="2" charset="2"/>
              <a:buChar char="ü"/>
            </a:pPr>
            <a:r>
              <a:rPr lang="en-US" sz="2800" dirty="0" smtClean="0">
                <a:solidFill>
                  <a:schemeClr val="dk1"/>
                </a:solidFill>
                <a:latin typeface="Book Antiqua" pitchFamily="18" charset="0"/>
                <a:ea typeface="Cambria"/>
                <a:cs typeface="Cambria"/>
                <a:sym typeface="Cambria"/>
              </a:rPr>
              <a:t>     Searching </a:t>
            </a:r>
            <a:r>
              <a:rPr lang="en-US" sz="2800" dirty="0" smtClean="0">
                <a:solidFill>
                  <a:schemeClr val="dk1"/>
                </a:solidFill>
                <a:latin typeface="Book Antiqua" pitchFamily="18" charset="0"/>
                <a:ea typeface="Cambria"/>
                <a:cs typeface="Cambria"/>
                <a:sym typeface="Cambria"/>
              </a:rPr>
              <a:t>is efficient and also there is grouping </a:t>
            </a:r>
            <a:r>
              <a:rPr lang="en-US" sz="2800" dirty="0" smtClean="0">
                <a:solidFill>
                  <a:schemeClr val="dk1"/>
                </a:solidFill>
                <a:latin typeface="Book Antiqua" pitchFamily="18" charset="0"/>
                <a:ea typeface="Cambria"/>
                <a:cs typeface="Cambria"/>
                <a:sym typeface="Cambria"/>
              </a:rPr>
              <a:t>capability</a:t>
            </a:r>
            <a:r>
              <a:rPr lang="en-US" sz="2800" dirty="0" smtClean="0">
                <a:solidFill>
                  <a:schemeClr val="dk1"/>
                </a:solidFill>
                <a:latin typeface="Book Antiqua" pitchFamily="18" charset="0"/>
                <a:ea typeface="Cambria"/>
                <a:cs typeface="Cambria"/>
                <a:sym typeface="Cambria"/>
              </a:rPr>
              <a:t>. </a:t>
            </a:r>
            <a:endParaRPr lang="en-US" sz="2800" dirty="0" smtClean="0">
              <a:solidFill>
                <a:schemeClr val="dk1"/>
              </a:solidFill>
              <a:latin typeface="Book Antiqua" pitchFamily="18" charset="0"/>
              <a:ea typeface="Cambria"/>
              <a:cs typeface="Cambria"/>
              <a:sym typeface="Cambria"/>
            </a:endParaRPr>
          </a:p>
          <a:p>
            <a:pPr marL="342900" lvl="0" indent="-342900">
              <a:lnSpc>
                <a:spcPct val="200000"/>
              </a:lnSpc>
              <a:buClr>
                <a:schemeClr val="dk1"/>
              </a:buClr>
              <a:buSzPts val="3400"/>
              <a:buFont typeface="Wingdings" pitchFamily="2" charset="2"/>
              <a:buChar char="ü"/>
            </a:pPr>
            <a:r>
              <a:rPr lang="en-US" sz="2800" dirty="0" smtClean="0">
                <a:solidFill>
                  <a:schemeClr val="dk1"/>
                </a:solidFill>
                <a:latin typeface="Book Antiqua" pitchFamily="18" charset="0"/>
                <a:ea typeface="Cambria"/>
                <a:cs typeface="Cambria"/>
                <a:sym typeface="Cambria"/>
              </a:rPr>
              <a:t> </a:t>
            </a:r>
            <a:r>
              <a:rPr lang="en-US" sz="2800" dirty="0" smtClean="0">
                <a:solidFill>
                  <a:schemeClr val="dk1"/>
                </a:solidFill>
                <a:latin typeface="Book Antiqua" pitchFamily="18" charset="0"/>
                <a:ea typeface="Cambria"/>
                <a:cs typeface="Cambria"/>
                <a:sym typeface="Cambria"/>
              </a:rPr>
              <a:t>    We </a:t>
            </a:r>
            <a:r>
              <a:rPr lang="en-US" sz="2800" dirty="0" smtClean="0">
                <a:solidFill>
                  <a:schemeClr val="dk1"/>
                </a:solidFill>
                <a:latin typeface="Book Antiqua" pitchFamily="18" charset="0"/>
                <a:ea typeface="Cambria"/>
                <a:cs typeface="Cambria"/>
                <a:sym typeface="Cambria"/>
              </a:rPr>
              <a:t>have absolute or relative path name for a file. </a:t>
            </a:r>
            <a:br>
              <a:rPr lang="en-US" sz="2800" dirty="0" smtClean="0">
                <a:solidFill>
                  <a:schemeClr val="dk1"/>
                </a:solidFill>
                <a:latin typeface="Book Antiqua" pitchFamily="18" charset="0"/>
                <a:ea typeface="Cambria"/>
                <a:cs typeface="Cambria"/>
                <a:sym typeface="Cambria"/>
              </a:rPr>
            </a:br>
            <a:r>
              <a:rPr lang="en-US" sz="2800" dirty="0" smtClean="0">
                <a:solidFill>
                  <a:schemeClr val="dk1"/>
                </a:solidFill>
                <a:latin typeface="Book Antiqua" pitchFamily="18" charset="0"/>
                <a:ea typeface="Cambria"/>
                <a:cs typeface="Cambria"/>
                <a:sym typeface="Cambria"/>
              </a:rPr>
              <a:t> </a:t>
            </a:r>
          </a:p>
          <a:p>
            <a:pPr marL="342900" lvl="0" indent="-342900">
              <a:lnSpc>
                <a:spcPct val="200000"/>
              </a:lnSpc>
              <a:buClr>
                <a:schemeClr val="dk1"/>
              </a:buClr>
              <a:buSzPts val="3400"/>
            </a:pPr>
            <a:endParaRPr lang="en-US" sz="2800" dirty="0" smtClean="0">
              <a:solidFill>
                <a:schemeClr val="dk1"/>
              </a:solidFill>
              <a:latin typeface="Book Antiqua" pitchFamily="18" charset="0"/>
              <a:ea typeface="Cambria"/>
              <a:cs typeface="Cambria"/>
              <a:sym typeface="Cambria"/>
            </a:endParaRPr>
          </a:p>
          <a:p>
            <a:pPr marL="342900" marR="0" lvl="0" indent="-342900" rtl="0">
              <a:lnSpc>
                <a:spcPct val="200000"/>
              </a:lnSpc>
              <a:spcBef>
                <a:spcPts val="680"/>
              </a:spcBef>
              <a:spcAft>
                <a:spcPts val="0"/>
              </a:spcAft>
              <a:buClr>
                <a:schemeClr val="dk1"/>
              </a:buClr>
              <a:buSzPts val="3400"/>
            </a:pPr>
            <a:endParaRPr sz="2800" b="0" i="0" u="none" strike="noStrike" cap="none">
              <a:solidFill>
                <a:schemeClr val="dk1"/>
              </a:solidFill>
              <a:latin typeface="Book Antiqua" pitchFamily="18" charset="0"/>
              <a:ea typeface="Cambria"/>
              <a:cs typeface="Cambria"/>
              <a:sym typeface="Cambria"/>
            </a:endParaRPr>
          </a:p>
        </p:txBody>
      </p:sp>
      <p:sp>
        <p:nvSpPr>
          <p:cNvPr id="9218" name="AutoShape 2" descr="Overview of Mass Storage Structure | PadaKuu.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8" name="Picture 2" descr="file_sys_7"/>
          <p:cNvPicPr>
            <a:picLocks noChangeAspect="1" noChangeArrowheads="1"/>
          </p:cNvPicPr>
          <p:nvPr/>
        </p:nvPicPr>
        <p:blipFill>
          <a:blip r:embed="rId3"/>
          <a:srcRect/>
          <a:stretch>
            <a:fillRect/>
          </a:stretch>
        </p:blipFill>
        <p:spPr bwMode="auto">
          <a:xfrm>
            <a:off x="10371317" y="2085570"/>
            <a:ext cx="6999627" cy="55626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Freeform 3"/>
          <p:cNvSpPr/>
          <p:nvPr/>
        </p:nvSpPr>
        <p:spPr>
          <a:xfrm>
            <a:off x="0" y="9592843"/>
            <a:ext cx="10892207" cy="692501"/>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245" name="Google Shape;245;p12"/>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2"/>
          <p:cNvSpPr txBox="1"/>
          <p:nvPr/>
        </p:nvSpPr>
        <p:spPr>
          <a:xfrm>
            <a:off x="3716084" y="2533481"/>
            <a:ext cx="10498680" cy="3950446"/>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500"/>
              <a:buFont typeface="Arial"/>
              <a:buNone/>
            </a:pPr>
            <a:endParaRPr sz="6000" b="0" i="0" u="none" strike="noStrike" cap="none">
              <a:solidFill>
                <a:schemeClr val="dk1"/>
              </a:solidFill>
              <a:latin typeface="Cambria"/>
              <a:ea typeface="Cambria"/>
              <a:cs typeface="Cambria"/>
              <a:sym typeface="Cambria"/>
            </a:endParaRPr>
          </a:p>
          <a:p>
            <a:pPr marL="342900" marR="0" lvl="0" indent="-342900" algn="ctr" rtl="0">
              <a:lnSpc>
                <a:spcPct val="100000"/>
              </a:lnSpc>
              <a:spcBef>
                <a:spcPts val="700"/>
              </a:spcBef>
              <a:spcAft>
                <a:spcPts val="0"/>
              </a:spcAft>
              <a:buClr>
                <a:schemeClr val="dk1"/>
              </a:buClr>
              <a:buSzPts val="3500"/>
              <a:buFont typeface="Arial"/>
              <a:buNone/>
            </a:pPr>
            <a:endParaRPr sz="6000" b="0" i="0" u="none" strike="noStrike" cap="none">
              <a:solidFill>
                <a:schemeClr val="dk1"/>
              </a:solidFill>
              <a:latin typeface="Cambria"/>
              <a:ea typeface="Cambria"/>
              <a:cs typeface="Cambria"/>
              <a:sym typeface="Cambria"/>
            </a:endParaRPr>
          </a:p>
          <a:p>
            <a:pPr marL="342900" marR="0" lvl="0" indent="-342900" algn="ctr" rtl="0">
              <a:lnSpc>
                <a:spcPct val="100000"/>
              </a:lnSpc>
              <a:spcBef>
                <a:spcPts val="900"/>
              </a:spcBef>
              <a:spcAft>
                <a:spcPts val="0"/>
              </a:spcAft>
              <a:buClr>
                <a:schemeClr val="dk1"/>
              </a:buClr>
              <a:buSzPts val="4500"/>
              <a:buFont typeface="Arial"/>
              <a:buNone/>
            </a:pPr>
            <a:r>
              <a:rPr lang="en-US" sz="8000" b="1" i="0" u="none" strike="noStrike" cap="none" dirty="0" smtClean="0">
                <a:solidFill>
                  <a:schemeClr val="dk1"/>
                </a:solidFill>
                <a:latin typeface="Cambria"/>
                <a:ea typeface="Cambria"/>
                <a:cs typeface="Cambria"/>
                <a:sym typeface="Cambria"/>
              </a:rPr>
              <a:t>Thank </a:t>
            </a:r>
            <a:r>
              <a:rPr lang="en-US" sz="8000" b="1" i="0" u="none" strike="noStrike" cap="none" dirty="0">
                <a:solidFill>
                  <a:schemeClr val="dk1"/>
                </a:solidFill>
                <a:latin typeface="Cambria"/>
                <a:ea typeface="Cambria"/>
                <a:cs typeface="Cambria"/>
                <a:sym typeface="Cambria"/>
              </a:rPr>
              <a:t>You</a:t>
            </a:r>
            <a:endParaRPr sz="8000" b="1" i="0" u="none" strike="noStrike" cap="none">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215</Words>
  <Application>Microsoft Office PowerPoint</Application>
  <PresentationFormat>Custom</PresentationFormat>
  <Paragraphs>60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Bsc_GCD</cp:lastModifiedBy>
  <cp:revision>39</cp:revision>
  <dcterms:created xsi:type="dcterms:W3CDTF">2006-08-16T00:00:00Z</dcterms:created>
  <dcterms:modified xsi:type="dcterms:W3CDTF">2023-03-29T07:26:41Z</dcterms:modified>
</cp:coreProperties>
</file>